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LR_PPT_mall_5</Template>
  <TotalTime>25051</TotalTime>
  <Words>551</Words>
  <Application>Microsoft Office PowerPoint</Application>
  <PresentationFormat>Bredbild</PresentationFormat>
  <Paragraphs>84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9" baseType="lpstr">
      <vt:lpstr>Arial</vt:lpstr>
      <vt:lpstr>Calibri</vt:lpstr>
      <vt:lpstr>Ålands landskapsregering</vt:lpstr>
      <vt:lpstr>Information om Ålands delar av CAP-strategiplanen 2023-2027</vt:lpstr>
      <vt:lpstr>Program</vt:lpstr>
      <vt:lpstr>Vad är det som gäller</vt:lpstr>
      <vt:lpstr>Processen</vt:lpstr>
      <vt:lpstr>Våra övergripande målsättningar</vt:lpstr>
      <vt:lpstr>Vad handlar det om i pengar </vt:lpstr>
      <vt:lpstr>Vad händer nu</vt:lpstr>
      <vt:lpstr>Strukturstöd</vt:lpstr>
      <vt:lpstr>Stöd till investeringar</vt:lpstr>
      <vt:lpstr>Investeringar i bevattningar</vt:lpstr>
      <vt:lpstr>Investering i energiproduktion inom lantbruket</vt:lpstr>
      <vt:lpstr>Stöd till livsmedelsindustrin</vt:lpstr>
      <vt:lpstr>Startstöd</vt:lpstr>
      <vt:lpstr>Stöd för samarbetsinvesteringar</vt:lpstr>
      <vt:lpstr>Stöd till utbildning och rådgivning</vt:lpstr>
      <vt:lpstr>Areal- och djurbaserade åtgärder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Gunnar Westerholm</dc:creator>
  <cp:lastModifiedBy>Siv Tennström</cp:lastModifiedBy>
  <cp:revision>77</cp:revision>
  <dcterms:created xsi:type="dcterms:W3CDTF">2019-02-13T10:29:27Z</dcterms:created>
  <dcterms:modified xsi:type="dcterms:W3CDTF">2022-10-04T09:01:11Z</dcterms:modified>
</cp:coreProperties>
</file>